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6" r:id="rId41"/>
    <p:sldId id="297" r:id="rId42"/>
    <p:sldId id="295" r:id="rId43"/>
    <p:sldId id="298" r:id="rId44"/>
    <p:sldId id="299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9201-7832-4056-A28C-7F85DEAC17EC}" type="datetimeFigureOut">
              <a:rPr lang="en-US" smtClean="0"/>
              <a:t>3/21/2011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DEA9-8349-41B8-8B21-8D9049CFAB0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9201-7832-4056-A28C-7F85DEAC17EC}" type="datetimeFigureOut">
              <a:rPr lang="en-US" smtClean="0"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DEA9-8349-41B8-8B21-8D9049CFAB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9201-7832-4056-A28C-7F85DEAC17EC}" type="datetimeFigureOut">
              <a:rPr lang="en-US" smtClean="0"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DEA9-8349-41B8-8B21-8D9049CFAB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9201-7832-4056-A28C-7F85DEAC17EC}" type="datetimeFigureOut">
              <a:rPr lang="en-US" smtClean="0"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DEA9-8349-41B8-8B21-8D9049CFAB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9201-7832-4056-A28C-7F85DEAC17EC}" type="datetimeFigureOut">
              <a:rPr lang="en-US" smtClean="0"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DEA9-8349-41B8-8B21-8D9049CFAB0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9201-7832-4056-A28C-7F85DEAC17EC}" type="datetimeFigureOut">
              <a:rPr lang="en-US" smtClean="0"/>
              <a:t>3/21/2011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DEA9-8349-41B8-8B21-8D9049CFAB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9201-7832-4056-A28C-7F85DEAC17EC}" type="datetimeFigureOut">
              <a:rPr lang="en-US" smtClean="0"/>
              <a:t>3/21/2011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DEA9-8349-41B8-8B21-8D9049CFAB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9201-7832-4056-A28C-7F85DEAC17EC}" type="datetimeFigureOut">
              <a:rPr lang="en-US" smtClean="0"/>
              <a:t>3/21/2011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DEA9-8349-41B8-8B21-8D9049CFAB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9201-7832-4056-A28C-7F85DEAC17EC}" type="datetimeFigureOut">
              <a:rPr lang="en-US" smtClean="0"/>
              <a:t>3/21/2011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DEA9-8349-41B8-8B21-8D9049CFAB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9201-7832-4056-A28C-7F85DEAC17EC}" type="datetimeFigureOut">
              <a:rPr lang="en-US" smtClean="0"/>
              <a:t>3/21/2011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DEA9-8349-41B8-8B21-8D9049CFAB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9201-7832-4056-A28C-7F85DEAC17EC}" type="datetimeFigureOut">
              <a:rPr lang="en-US" smtClean="0"/>
              <a:t>3/21/2011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146DEA9-8349-41B8-8B21-8D9049CFAB0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659201-7832-4056-A28C-7F85DEAC17EC}" type="datetimeFigureOut">
              <a:rPr lang="en-US" smtClean="0"/>
              <a:t>3/21/2011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46DEA9-8349-41B8-8B21-8D9049CFAB0F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371600"/>
            <a:ext cx="6705600" cy="2971800"/>
          </a:xfrm>
        </p:spPr>
        <p:txBody>
          <a:bodyPr/>
          <a:lstStyle/>
          <a:p>
            <a:r>
              <a:rPr lang="en-US" dirty="0" smtClean="0"/>
              <a:t>Making Your Swim </a:t>
            </a:r>
            <a:br>
              <a:rPr lang="en-US" dirty="0" smtClean="0"/>
            </a:br>
            <a:r>
              <a:rPr lang="en-US" dirty="0" smtClean="0"/>
              <a:t>Program Stronger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343400"/>
            <a:ext cx="7778496" cy="1981200"/>
          </a:xfrm>
        </p:spPr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Mike Adams – Head Boy’s Coach</a:t>
            </a:r>
          </a:p>
          <a:p>
            <a:r>
              <a:rPr lang="en-US" b="1" dirty="0" smtClean="0"/>
              <a:t>Naperville Central High School</a:t>
            </a:r>
          </a:p>
          <a:p>
            <a:endParaRPr lang="en-US" b="1" dirty="0" smtClean="0"/>
          </a:p>
          <a:p>
            <a:r>
              <a:rPr lang="en-US" dirty="0" smtClean="0"/>
              <a:t>78</a:t>
            </a:r>
            <a:r>
              <a:rPr lang="en-US" baseline="30000" dirty="0" smtClean="0"/>
              <a:t>th</a:t>
            </a:r>
            <a:r>
              <a:rPr lang="en-US" dirty="0" smtClean="0"/>
              <a:t> Annual NISCA Convention and Clinic – Minneapolis, MN</a:t>
            </a:r>
          </a:p>
          <a:p>
            <a:r>
              <a:rPr lang="en-US" dirty="0" smtClean="0"/>
              <a:t>March 25  - 26, 2011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14-Week Strength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This formula changes for those on an 11-week season</a:t>
            </a:r>
          </a:p>
          <a:p>
            <a:endParaRPr lang="en-US" sz="3200" dirty="0" smtClean="0"/>
          </a:p>
          <a:p>
            <a:r>
              <a:rPr lang="en-US" sz="3200" dirty="0" smtClean="0"/>
              <a:t>This is a template, not an absolute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Squats</a:t>
            </a:r>
          </a:p>
          <a:p>
            <a:endParaRPr lang="en-US" dirty="0" smtClean="0"/>
          </a:p>
          <a:p>
            <a:r>
              <a:rPr lang="en-US" dirty="0" smtClean="0"/>
              <a:t>Dead Lifts</a:t>
            </a:r>
          </a:p>
          <a:p>
            <a:endParaRPr lang="en-US" dirty="0" smtClean="0"/>
          </a:p>
          <a:p>
            <a:r>
              <a:rPr lang="en-US" dirty="0" smtClean="0"/>
              <a:t>Horizontal Press</a:t>
            </a:r>
          </a:p>
          <a:p>
            <a:pPr lvl="1"/>
            <a:r>
              <a:rPr lang="en-US" dirty="0" smtClean="0"/>
              <a:t>Bench Press</a:t>
            </a:r>
          </a:p>
          <a:p>
            <a:pPr lvl="1"/>
            <a:r>
              <a:rPr lang="en-US" dirty="0" smtClean="0"/>
              <a:t>Push Ups</a:t>
            </a:r>
          </a:p>
          <a:p>
            <a:pPr lvl="1"/>
            <a:r>
              <a:rPr lang="en-US" dirty="0" smtClean="0"/>
              <a:t>Dips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Vertical Push – Overhead</a:t>
            </a:r>
          </a:p>
          <a:p>
            <a:pPr lvl="1"/>
            <a:r>
              <a:rPr lang="en-US" sz="2800" dirty="0" smtClean="0"/>
              <a:t>Military Press</a:t>
            </a:r>
          </a:p>
          <a:p>
            <a:endParaRPr lang="en-US" sz="2800" dirty="0" smtClean="0"/>
          </a:p>
          <a:p>
            <a:r>
              <a:rPr lang="en-US" sz="2800" dirty="0" smtClean="0"/>
              <a:t>Vertical Pull</a:t>
            </a:r>
          </a:p>
          <a:p>
            <a:pPr lvl="1"/>
            <a:r>
              <a:rPr lang="en-US" sz="2800" dirty="0" smtClean="0"/>
              <a:t>Pull-Ups</a:t>
            </a:r>
          </a:p>
          <a:p>
            <a:endParaRPr lang="en-US" sz="2800" dirty="0" smtClean="0"/>
          </a:p>
          <a:p>
            <a:r>
              <a:rPr lang="en-US" sz="2800" dirty="0" smtClean="0"/>
              <a:t>When in doubt – Pick up a plate</a:t>
            </a:r>
          </a:p>
          <a:p>
            <a:endParaRPr lang="en-US" sz="2800" dirty="0" smtClean="0"/>
          </a:p>
          <a:p>
            <a:r>
              <a:rPr lang="en-US" sz="2800" dirty="0" smtClean="0"/>
              <a:t>Dan </a:t>
            </a:r>
            <a:r>
              <a:rPr lang="en-US" sz="2800" dirty="0" err="1" smtClean="0"/>
              <a:t>Rumishek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Pick up a 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Military Press</a:t>
            </a:r>
          </a:p>
          <a:p>
            <a:endParaRPr lang="en-US" sz="3200" dirty="0" smtClean="0"/>
          </a:p>
          <a:p>
            <a:r>
              <a:rPr lang="en-US" sz="3200" dirty="0" smtClean="0"/>
              <a:t>Bent Arm Rows</a:t>
            </a:r>
          </a:p>
          <a:p>
            <a:endParaRPr lang="en-US" sz="3200" dirty="0" smtClean="0"/>
          </a:p>
          <a:p>
            <a:r>
              <a:rPr lang="en-US" sz="3200" dirty="0" smtClean="0"/>
              <a:t>Chest Press</a:t>
            </a:r>
          </a:p>
          <a:p>
            <a:endParaRPr lang="en-US" sz="3200" dirty="0" smtClean="0"/>
          </a:p>
          <a:p>
            <a:r>
              <a:rPr lang="en-US" sz="3200" dirty="0" err="1" smtClean="0"/>
              <a:t>Bicept</a:t>
            </a:r>
            <a:r>
              <a:rPr lang="en-US" sz="3200" dirty="0" smtClean="0"/>
              <a:t> curls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Pick up a 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Core rotation</a:t>
            </a:r>
          </a:p>
          <a:p>
            <a:endParaRPr lang="en-US" sz="3200" dirty="0" smtClean="0"/>
          </a:p>
          <a:p>
            <a:r>
              <a:rPr lang="en-US" sz="3200" dirty="0" smtClean="0"/>
              <a:t>Back </a:t>
            </a:r>
            <a:r>
              <a:rPr lang="en-US" sz="3200" dirty="0" smtClean="0"/>
              <a:t>Starts</a:t>
            </a:r>
          </a:p>
          <a:p>
            <a:endParaRPr lang="en-US" sz="3200" dirty="0" smtClean="0"/>
          </a:p>
          <a:p>
            <a:r>
              <a:rPr lang="en-US" sz="3200" dirty="0" err="1" smtClean="0"/>
              <a:t>Tricept</a:t>
            </a:r>
            <a:r>
              <a:rPr lang="en-US" sz="3200" dirty="0" smtClean="0"/>
              <a:t> </a:t>
            </a:r>
            <a:r>
              <a:rPr lang="en-US" sz="3200" dirty="0" smtClean="0"/>
              <a:t>Curls</a:t>
            </a:r>
          </a:p>
          <a:p>
            <a:endParaRPr lang="en-US" sz="3200" dirty="0" smtClean="0"/>
          </a:p>
          <a:p>
            <a:r>
              <a:rPr lang="en-US" sz="3200" dirty="0" smtClean="0"/>
              <a:t>Back </a:t>
            </a:r>
            <a:r>
              <a:rPr lang="en-US" sz="3200" dirty="0" smtClean="0"/>
              <a:t>Press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Peripheral Heart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/>
          </a:bodyPr>
          <a:lstStyle/>
          <a:p>
            <a:r>
              <a:rPr lang="en-US" dirty="0" smtClean="0"/>
              <a:t>We want the heart pumping blood to the muscles that need it and quickly</a:t>
            </a:r>
          </a:p>
          <a:p>
            <a:r>
              <a:rPr lang="en-US" dirty="0" smtClean="0"/>
              <a:t>Thus, we might do a set of these 3 exercises, repeated 4 times:</a:t>
            </a:r>
          </a:p>
          <a:p>
            <a:pPr lvl="1"/>
            <a:r>
              <a:rPr lang="en-US" dirty="0" smtClean="0"/>
              <a:t>Squats – emphasis on legs and back</a:t>
            </a:r>
          </a:p>
          <a:p>
            <a:pPr lvl="2"/>
            <a:r>
              <a:rPr lang="en-US" dirty="0" smtClean="0"/>
              <a:t>1 x 5</a:t>
            </a:r>
          </a:p>
          <a:p>
            <a:pPr lvl="1"/>
            <a:r>
              <a:rPr lang="en-US" dirty="0" smtClean="0"/>
              <a:t>Single / Double arm rows – emphasis on arms and back</a:t>
            </a:r>
          </a:p>
          <a:p>
            <a:pPr lvl="2"/>
            <a:r>
              <a:rPr lang="en-US" dirty="0" smtClean="0"/>
              <a:t>1 x 12</a:t>
            </a:r>
          </a:p>
          <a:p>
            <a:pPr lvl="1"/>
            <a:r>
              <a:rPr lang="en-US" dirty="0" smtClean="0"/>
              <a:t>Incline sit-ups – emphasis on abdominals</a:t>
            </a:r>
          </a:p>
          <a:p>
            <a:pPr lvl="2"/>
            <a:r>
              <a:rPr lang="en-US" dirty="0" smtClean="0"/>
              <a:t>1 x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Constant Variety </a:t>
            </a:r>
            <a:br>
              <a:rPr lang="en-US" dirty="0" smtClean="0"/>
            </a:br>
            <a:r>
              <a:rPr lang="en-US" dirty="0" smtClean="0"/>
              <a:t>in the Weight 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Arms</a:t>
            </a:r>
          </a:p>
          <a:p>
            <a:pPr lvl="1"/>
            <a:r>
              <a:rPr lang="en-US" sz="3200" dirty="0" err="1" smtClean="0"/>
              <a:t>Tricepts</a:t>
            </a:r>
            <a:r>
              <a:rPr lang="en-US" sz="3200" dirty="0" smtClean="0"/>
              <a:t> Press</a:t>
            </a:r>
          </a:p>
          <a:p>
            <a:pPr lvl="1"/>
            <a:r>
              <a:rPr lang="en-US" sz="3200" dirty="0" err="1" smtClean="0"/>
              <a:t>Dumbell</a:t>
            </a:r>
            <a:r>
              <a:rPr lang="en-US" sz="3200" dirty="0" smtClean="0"/>
              <a:t> Kickbacks</a:t>
            </a:r>
          </a:p>
          <a:p>
            <a:pPr lvl="1"/>
            <a:r>
              <a:rPr lang="en-US" sz="3200" dirty="0" smtClean="0"/>
              <a:t>Medicine Ball Chest Passes</a:t>
            </a:r>
          </a:p>
          <a:p>
            <a:pPr lvl="1"/>
            <a:r>
              <a:rPr lang="en-US" sz="3200" dirty="0" smtClean="0"/>
              <a:t>Barbell </a:t>
            </a:r>
            <a:r>
              <a:rPr lang="en-US" sz="3200" dirty="0" err="1" smtClean="0"/>
              <a:t>Bicepts</a:t>
            </a:r>
            <a:r>
              <a:rPr lang="en-US" sz="3200" dirty="0" smtClean="0"/>
              <a:t> / </a:t>
            </a:r>
            <a:r>
              <a:rPr lang="en-US" sz="3200" dirty="0" err="1" smtClean="0"/>
              <a:t>Tricepts</a:t>
            </a:r>
            <a:r>
              <a:rPr lang="en-US" sz="3200" dirty="0" smtClean="0"/>
              <a:t> curl</a:t>
            </a:r>
          </a:p>
          <a:p>
            <a:pPr lvl="1"/>
            <a:r>
              <a:rPr lang="en-US" sz="3200" dirty="0" smtClean="0"/>
              <a:t>Dumbbell </a:t>
            </a:r>
            <a:r>
              <a:rPr lang="en-US" sz="3200" dirty="0" err="1" smtClean="0"/>
              <a:t>bicepts</a:t>
            </a:r>
            <a:r>
              <a:rPr lang="en-US" sz="3200" dirty="0" smtClean="0"/>
              <a:t> curl</a:t>
            </a:r>
          </a:p>
          <a:p>
            <a:pPr lvl="1"/>
            <a:r>
              <a:rPr lang="en-US" sz="3200" dirty="0" smtClean="0"/>
              <a:t>Close grip push-ups</a:t>
            </a:r>
          </a:p>
          <a:p>
            <a:pPr lvl="1"/>
            <a:r>
              <a:rPr lang="en-US" sz="3200" dirty="0" smtClean="0"/>
              <a:t>Close grip bench press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Constant Variety </a:t>
            </a:r>
            <a:br>
              <a:rPr lang="en-US" dirty="0" smtClean="0"/>
            </a:br>
            <a:r>
              <a:rPr lang="en-US" dirty="0" smtClean="0"/>
              <a:t>in the Weight 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Shoulders</a:t>
            </a:r>
          </a:p>
          <a:p>
            <a:pPr lvl="1"/>
            <a:r>
              <a:rPr lang="en-US" sz="2800" dirty="0" smtClean="0"/>
              <a:t>Forward dumbbell deltoid raises</a:t>
            </a:r>
          </a:p>
          <a:p>
            <a:pPr lvl="1"/>
            <a:r>
              <a:rPr lang="en-US" sz="2800" dirty="0" smtClean="0"/>
              <a:t>Lateral dumbbell deltoid raises</a:t>
            </a:r>
          </a:p>
          <a:p>
            <a:pPr lvl="1"/>
            <a:r>
              <a:rPr lang="en-US" sz="2800" dirty="0" smtClean="0"/>
              <a:t>Bent over reverse dumbbell flies</a:t>
            </a:r>
          </a:p>
          <a:p>
            <a:pPr lvl="1"/>
            <a:r>
              <a:rPr lang="en-US" sz="2800" dirty="0" err="1" smtClean="0"/>
              <a:t>Arata</a:t>
            </a:r>
            <a:r>
              <a:rPr lang="en-US" sz="2800" dirty="0" smtClean="0"/>
              <a:t> Swings</a:t>
            </a:r>
          </a:p>
          <a:p>
            <a:pPr lvl="1"/>
            <a:r>
              <a:rPr lang="en-US" sz="2800" dirty="0" smtClean="0"/>
              <a:t>Johnsons</a:t>
            </a:r>
          </a:p>
          <a:p>
            <a:pPr lvl="1"/>
            <a:r>
              <a:rPr lang="en-US" sz="2800" dirty="0" smtClean="0"/>
              <a:t>Crab Walks</a:t>
            </a:r>
          </a:p>
          <a:p>
            <a:pPr lvl="1"/>
            <a:r>
              <a:rPr lang="en-US" sz="2800" dirty="0" smtClean="0"/>
              <a:t>Internal rotation with tubing or cables</a:t>
            </a:r>
          </a:p>
          <a:p>
            <a:pPr lvl="1"/>
            <a:r>
              <a:rPr lang="en-US" sz="2800" dirty="0" smtClean="0"/>
              <a:t>External </a:t>
            </a:r>
            <a:r>
              <a:rPr lang="en-US" sz="2800" dirty="0" smtClean="0"/>
              <a:t>rotation with tubing or cables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Constant Variety </a:t>
            </a:r>
            <a:br>
              <a:rPr lang="en-US" dirty="0" smtClean="0"/>
            </a:br>
            <a:r>
              <a:rPr lang="en-US" dirty="0" smtClean="0"/>
              <a:t>in the Weight 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Chest</a:t>
            </a:r>
          </a:p>
          <a:p>
            <a:pPr lvl="1"/>
            <a:r>
              <a:rPr lang="en-US" dirty="0" smtClean="0"/>
              <a:t>Push-ups</a:t>
            </a:r>
          </a:p>
          <a:p>
            <a:pPr lvl="1"/>
            <a:r>
              <a:rPr lang="en-US" dirty="0" smtClean="0"/>
              <a:t>Feet elevated push-ups</a:t>
            </a:r>
          </a:p>
          <a:p>
            <a:pPr lvl="1"/>
            <a:r>
              <a:rPr lang="en-US" dirty="0" smtClean="0"/>
              <a:t>Bench Press</a:t>
            </a:r>
          </a:p>
          <a:p>
            <a:pPr lvl="1"/>
            <a:r>
              <a:rPr lang="en-US" dirty="0" smtClean="0"/>
              <a:t>D</a:t>
            </a:r>
            <a:r>
              <a:rPr lang="en-US" dirty="0" smtClean="0"/>
              <a:t>umbbell </a:t>
            </a:r>
            <a:r>
              <a:rPr lang="en-US" dirty="0" err="1" smtClean="0"/>
              <a:t>Physioball</a:t>
            </a:r>
            <a:r>
              <a:rPr lang="en-US" dirty="0" smtClean="0"/>
              <a:t> bench press</a:t>
            </a:r>
          </a:p>
          <a:p>
            <a:pPr lvl="1"/>
            <a:r>
              <a:rPr lang="en-US" dirty="0" smtClean="0"/>
              <a:t>Barbell incline bench press</a:t>
            </a:r>
          </a:p>
          <a:p>
            <a:pPr lvl="1"/>
            <a:r>
              <a:rPr lang="en-US" dirty="0" smtClean="0"/>
              <a:t>Wheelbarrows</a:t>
            </a:r>
          </a:p>
          <a:p>
            <a:pPr lvl="1"/>
            <a:r>
              <a:rPr lang="en-US" dirty="0" smtClean="0"/>
              <a:t>Standing double-arm medicine bal throw-downs</a:t>
            </a:r>
          </a:p>
          <a:p>
            <a:pPr lvl="1"/>
            <a:r>
              <a:rPr lang="en-US" dirty="0" smtClean="0"/>
              <a:t>Reverse pull-up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Constant Variety </a:t>
            </a:r>
            <a:br>
              <a:rPr lang="en-US" dirty="0" smtClean="0"/>
            </a:br>
            <a:r>
              <a:rPr lang="en-US" dirty="0" smtClean="0"/>
              <a:t>in the Weight 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Abdominals</a:t>
            </a:r>
          </a:p>
          <a:p>
            <a:pPr lvl="1"/>
            <a:r>
              <a:rPr lang="en-US" dirty="0" smtClean="0"/>
              <a:t>Planks</a:t>
            </a:r>
          </a:p>
          <a:p>
            <a:pPr lvl="1"/>
            <a:r>
              <a:rPr lang="en-US" dirty="0" smtClean="0"/>
              <a:t>Side Planks</a:t>
            </a:r>
          </a:p>
          <a:p>
            <a:pPr lvl="1"/>
            <a:r>
              <a:rPr lang="en-US" dirty="0" smtClean="0"/>
              <a:t>V-Ups</a:t>
            </a:r>
          </a:p>
          <a:p>
            <a:pPr lvl="1"/>
            <a:r>
              <a:rPr lang="en-US" dirty="0" smtClean="0"/>
              <a:t>Flutter Kicks</a:t>
            </a:r>
          </a:p>
          <a:p>
            <a:pPr lvl="1"/>
            <a:r>
              <a:rPr lang="en-US" dirty="0" err="1" smtClean="0"/>
              <a:t>Physioball</a:t>
            </a:r>
            <a:r>
              <a:rPr lang="en-US" dirty="0" smtClean="0"/>
              <a:t> crunches</a:t>
            </a:r>
          </a:p>
          <a:p>
            <a:pPr lvl="1"/>
            <a:r>
              <a:rPr lang="en-US" dirty="0" smtClean="0"/>
              <a:t>Russian twists with medicine ball</a:t>
            </a:r>
          </a:p>
          <a:p>
            <a:pPr lvl="1"/>
            <a:r>
              <a:rPr lang="en-US" dirty="0" smtClean="0"/>
              <a:t>Medicine balls with kneeling chop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we do in the Weight 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The body is a racecar</a:t>
            </a:r>
          </a:p>
          <a:p>
            <a:endParaRPr lang="en-US" sz="2800" dirty="0" smtClean="0"/>
          </a:p>
          <a:p>
            <a:r>
              <a:rPr lang="en-US" sz="2800" dirty="0" smtClean="0"/>
              <a:t>We fine-tune the engine in the water</a:t>
            </a:r>
          </a:p>
          <a:p>
            <a:endParaRPr lang="en-US" sz="2800" dirty="0" smtClean="0"/>
          </a:p>
          <a:p>
            <a:r>
              <a:rPr lang="en-US" sz="2800" dirty="0" smtClean="0"/>
              <a:t>We build hydrodynamics and shaping in the weight room</a:t>
            </a:r>
          </a:p>
          <a:p>
            <a:endParaRPr lang="en-US" sz="2800" dirty="0" smtClean="0"/>
          </a:p>
          <a:p>
            <a:r>
              <a:rPr lang="en-US" sz="2800" dirty="0" smtClean="0"/>
              <a:t>We lift 3 times per week regardless of practice or meet schedules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Constant Variety </a:t>
            </a:r>
            <a:br>
              <a:rPr lang="en-US" dirty="0" smtClean="0"/>
            </a:br>
            <a:r>
              <a:rPr lang="en-US" dirty="0" smtClean="0"/>
              <a:t>in the Weight 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</a:t>
            </a:r>
          </a:p>
          <a:p>
            <a:pPr lvl="1"/>
            <a:r>
              <a:rPr lang="en-US" dirty="0" err="1" smtClean="0"/>
              <a:t>Chinups</a:t>
            </a:r>
            <a:endParaRPr lang="en-US" dirty="0" smtClean="0"/>
          </a:p>
          <a:p>
            <a:pPr lvl="1"/>
            <a:r>
              <a:rPr lang="en-US" dirty="0" smtClean="0"/>
              <a:t>Pull-ups</a:t>
            </a:r>
          </a:p>
          <a:p>
            <a:pPr lvl="1"/>
            <a:r>
              <a:rPr lang="en-US" dirty="0" smtClean="0"/>
              <a:t>Lateral Pull-Downs</a:t>
            </a:r>
          </a:p>
          <a:p>
            <a:pPr lvl="1"/>
            <a:r>
              <a:rPr lang="en-US" dirty="0" smtClean="0"/>
              <a:t>Double-arm seated rows</a:t>
            </a:r>
          </a:p>
          <a:p>
            <a:pPr lvl="1"/>
            <a:r>
              <a:rPr lang="en-US" dirty="0" smtClean="0"/>
              <a:t>Bent over single-arm rows</a:t>
            </a:r>
          </a:p>
          <a:p>
            <a:pPr lvl="1"/>
            <a:r>
              <a:rPr lang="en-US" dirty="0" smtClean="0"/>
              <a:t>Cobras</a:t>
            </a:r>
          </a:p>
          <a:p>
            <a:pPr lvl="1"/>
            <a:r>
              <a:rPr lang="en-US" dirty="0" err="1" smtClean="0"/>
              <a:t>Physioball</a:t>
            </a:r>
            <a:r>
              <a:rPr lang="en-US" dirty="0" smtClean="0"/>
              <a:t> back </a:t>
            </a:r>
            <a:r>
              <a:rPr lang="en-US" dirty="0" err="1" smtClean="0"/>
              <a:t>extentions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Constant Variety </a:t>
            </a:r>
            <a:br>
              <a:rPr lang="en-US" dirty="0" smtClean="0"/>
            </a:br>
            <a:r>
              <a:rPr lang="en-US" dirty="0" smtClean="0"/>
              <a:t>in the Weight 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Legs</a:t>
            </a:r>
          </a:p>
          <a:p>
            <a:pPr lvl="1"/>
            <a:r>
              <a:rPr lang="en-US" sz="2800" dirty="0" smtClean="0"/>
              <a:t>Squats</a:t>
            </a:r>
          </a:p>
          <a:p>
            <a:pPr lvl="1"/>
            <a:r>
              <a:rPr lang="en-US" sz="2800" dirty="0" smtClean="0"/>
              <a:t>Dead lifts</a:t>
            </a:r>
          </a:p>
          <a:p>
            <a:pPr lvl="1"/>
            <a:r>
              <a:rPr lang="en-US" sz="2800" dirty="0" smtClean="0"/>
              <a:t>Jump blocks</a:t>
            </a:r>
          </a:p>
          <a:p>
            <a:pPr lvl="1"/>
            <a:r>
              <a:rPr lang="en-US" sz="2800" dirty="0" smtClean="0"/>
              <a:t>Dumbbell step ups onto jump blocks</a:t>
            </a:r>
          </a:p>
          <a:p>
            <a:pPr lvl="1"/>
            <a:r>
              <a:rPr lang="en-US" sz="2800" dirty="0" smtClean="0"/>
              <a:t>Lunges with barbells </a:t>
            </a:r>
          </a:p>
          <a:p>
            <a:pPr lvl="1"/>
            <a:r>
              <a:rPr lang="en-US" sz="2800" dirty="0" smtClean="0"/>
              <a:t>Leg curls</a:t>
            </a:r>
          </a:p>
          <a:p>
            <a:pPr lvl="1"/>
            <a:r>
              <a:rPr lang="en-US" sz="2800" dirty="0" smtClean="0"/>
              <a:t>Leg </a:t>
            </a:r>
            <a:r>
              <a:rPr lang="en-US" sz="2800" dirty="0" err="1" smtClean="0"/>
              <a:t>extentions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Constant Variety </a:t>
            </a:r>
            <a:br>
              <a:rPr lang="en-US" dirty="0" smtClean="0"/>
            </a:br>
            <a:r>
              <a:rPr lang="en-US" dirty="0" smtClean="0"/>
              <a:t>in the Weight 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3200" dirty="0" smtClean="0"/>
          </a:p>
          <a:p>
            <a:r>
              <a:rPr lang="en-US" sz="3200" dirty="0" smtClean="0"/>
              <a:t>Whole body:</a:t>
            </a:r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Lawn Mowers</a:t>
            </a:r>
          </a:p>
          <a:p>
            <a:pPr lvl="1"/>
            <a:endParaRPr lang="en-US" sz="3200" dirty="0" smtClean="0"/>
          </a:p>
          <a:p>
            <a:pPr lvl="1"/>
            <a:r>
              <a:rPr lang="en-US" sz="3200" dirty="0" err="1" smtClean="0"/>
              <a:t>Burpees</a:t>
            </a:r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Diagonal cable column lifts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Complementary 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Swimming with weights</a:t>
            </a:r>
          </a:p>
          <a:p>
            <a:endParaRPr lang="en-US" sz="3200" dirty="0" smtClean="0"/>
          </a:p>
          <a:p>
            <a:r>
              <a:rPr lang="en-US" sz="3200" dirty="0" smtClean="0"/>
              <a:t>Leg Throws</a:t>
            </a:r>
          </a:p>
          <a:p>
            <a:endParaRPr lang="en-US" sz="3200" dirty="0" smtClean="0"/>
          </a:p>
          <a:p>
            <a:r>
              <a:rPr lang="en-US" sz="3200" dirty="0" smtClean="0"/>
              <a:t>Straight arm pullovers</a:t>
            </a:r>
          </a:p>
          <a:p>
            <a:endParaRPr lang="en-US" sz="3200" dirty="0" smtClean="0"/>
          </a:p>
          <a:p>
            <a:r>
              <a:rPr lang="en-US" sz="3200" dirty="0" smtClean="0"/>
              <a:t>Bent arm pullovers</a:t>
            </a:r>
          </a:p>
          <a:p>
            <a:endParaRPr lang="en-US" sz="3200" dirty="0" smtClean="0"/>
          </a:p>
          <a:p>
            <a:pPr>
              <a:buNone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Complementary 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Matrix</a:t>
            </a:r>
          </a:p>
          <a:p>
            <a:endParaRPr lang="en-US" sz="3200" dirty="0" smtClean="0"/>
          </a:p>
          <a:p>
            <a:r>
              <a:rPr lang="en-US" sz="3200" dirty="0" smtClean="0"/>
              <a:t>Stairs</a:t>
            </a:r>
          </a:p>
          <a:p>
            <a:endParaRPr lang="en-US" sz="3200" dirty="0" smtClean="0"/>
          </a:p>
          <a:p>
            <a:r>
              <a:rPr lang="en-US" sz="3200" dirty="0" smtClean="0"/>
              <a:t>Rotator Cuffs</a:t>
            </a:r>
          </a:p>
          <a:p>
            <a:endParaRPr lang="en-US" sz="3200" dirty="0" smtClean="0"/>
          </a:p>
          <a:p>
            <a:r>
              <a:rPr lang="en-US" sz="3200" dirty="0" smtClean="0"/>
              <a:t>Pectoral Flies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Complementary 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Wrist Curls</a:t>
            </a:r>
          </a:p>
          <a:p>
            <a:endParaRPr lang="en-US" sz="3200" dirty="0" smtClean="0"/>
          </a:p>
          <a:p>
            <a:r>
              <a:rPr lang="en-US" sz="3200" dirty="0" smtClean="0"/>
              <a:t>Bench jumps</a:t>
            </a:r>
          </a:p>
          <a:p>
            <a:endParaRPr lang="en-US" sz="3200" dirty="0" smtClean="0"/>
          </a:p>
          <a:p>
            <a:r>
              <a:rPr lang="en-US" sz="3200" dirty="0" smtClean="0"/>
              <a:t>Bicep curls with bar</a:t>
            </a:r>
          </a:p>
          <a:p>
            <a:endParaRPr lang="en-US" sz="3200" dirty="0" smtClean="0"/>
          </a:p>
          <a:p>
            <a:r>
              <a:rPr lang="en-US" sz="3200" dirty="0" smtClean="0"/>
              <a:t>Standing jump presses with bar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Complementary 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Medicine ball kicking and dropping</a:t>
            </a:r>
          </a:p>
          <a:p>
            <a:endParaRPr lang="en-US" sz="3200" dirty="0" smtClean="0"/>
          </a:p>
          <a:p>
            <a:r>
              <a:rPr lang="en-US" sz="3200" dirty="0" smtClean="0"/>
              <a:t>Medicine ball half-twists</a:t>
            </a:r>
          </a:p>
          <a:p>
            <a:endParaRPr lang="en-US" sz="3200" dirty="0" smtClean="0"/>
          </a:p>
          <a:p>
            <a:r>
              <a:rPr lang="en-US" sz="3200" dirty="0" smtClean="0"/>
              <a:t>Medicine ball full-twists</a:t>
            </a:r>
          </a:p>
          <a:p>
            <a:endParaRPr lang="en-US" sz="3200" dirty="0" smtClean="0"/>
          </a:p>
          <a:p>
            <a:r>
              <a:rPr lang="en-US" sz="3200" dirty="0" smtClean="0"/>
              <a:t>Reverse push-ups</a:t>
            </a:r>
          </a:p>
          <a:p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Complementary 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Hindu </a:t>
            </a:r>
            <a:r>
              <a:rPr lang="en-US" sz="3200" dirty="0" smtClean="0"/>
              <a:t>push-ups</a:t>
            </a:r>
          </a:p>
          <a:p>
            <a:endParaRPr lang="en-US" sz="3200" dirty="0" smtClean="0"/>
          </a:p>
          <a:p>
            <a:r>
              <a:rPr lang="en-US" sz="3200" dirty="0" smtClean="0"/>
              <a:t>Press backs</a:t>
            </a:r>
          </a:p>
          <a:p>
            <a:endParaRPr lang="en-US" sz="3200" dirty="0" smtClean="0"/>
          </a:p>
          <a:p>
            <a:r>
              <a:rPr lang="en-US" sz="3200" dirty="0" err="1" smtClean="0"/>
              <a:t>Tricept</a:t>
            </a:r>
            <a:r>
              <a:rPr lang="en-US" sz="3200" dirty="0" smtClean="0"/>
              <a:t> Curls</a:t>
            </a:r>
          </a:p>
          <a:p>
            <a:endParaRPr lang="en-US" sz="3200" dirty="0" smtClean="0"/>
          </a:p>
          <a:p>
            <a:r>
              <a:rPr lang="en-US" sz="3200" dirty="0" err="1" smtClean="0"/>
              <a:t>Vasa</a:t>
            </a:r>
            <a:r>
              <a:rPr lang="en-US" sz="3200" dirty="0" smtClean="0"/>
              <a:t> jumpers</a:t>
            </a:r>
            <a:endParaRPr lang="en-US" sz="3200" dirty="0" smtClean="0"/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Complementary 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Explosive Squats</a:t>
            </a:r>
          </a:p>
          <a:p>
            <a:endParaRPr lang="en-US" sz="3200" dirty="0" smtClean="0"/>
          </a:p>
          <a:p>
            <a:r>
              <a:rPr lang="en-US" sz="3200" dirty="0" smtClean="0"/>
              <a:t>Stretching for last 5 – 10 minutes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Underwaters</a:t>
            </a:r>
            <a:r>
              <a:rPr lang="en-US" dirty="0" smtClean="0"/>
              <a:t> – Typical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Sets of varying distances with pole in the middle of pool</a:t>
            </a:r>
          </a:p>
          <a:p>
            <a:endParaRPr lang="en-US" sz="3200" dirty="0" smtClean="0"/>
          </a:p>
          <a:p>
            <a:r>
              <a:rPr lang="en-US" sz="3200" dirty="0" smtClean="0"/>
              <a:t>Streamline to the green line</a:t>
            </a:r>
          </a:p>
          <a:p>
            <a:endParaRPr lang="en-US" sz="3200" dirty="0" smtClean="0"/>
          </a:p>
          <a:p>
            <a:r>
              <a:rPr lang="en-US" sz="3200" dirty="0" smtClean="0"/>
              <a:t>Texas kick</a:t>
            </a:r>
          </a:p>
          <a:p>
            <a:endParaRPr lang="en-US" sz="3200" dirty="0" smtClean="0"/>
          </a:p>
          <a:p>
            <a:r>
              <a:rPr lang="en-US" sz="3200" dirty="0" smtClean="0"/>
              <a:t>Widths</a:t>
            </a:r>
          </a:p>
          <a:p>
            <a:pPr>
              <a:buNone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days we lift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Helps to make phenomenal progress in the water</a:t>
            </a:r>
          </a:p>
          <a:p>
            <a:endParaRPr lang="en-US" sz="2800" dirty="0" smtClean="0"/>
          </a:p>
          <a:p>
            <a:r>
              <a:rPr lang="en-US" sz="2800" dirty="0" smtClean="0"/>
              <a:t>Greg Troy, Coach of Ryan </a:t>
            </a:r>
            <a:r>
              <a:rPr lang="en-US" sz="2800" dirty="0" err="1" smtClean="0"/>
              <a:t>Lochte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We lift Monday, Wednesday and Thursday</a:t>
            </a:r>
          </a:p>
          <a:p>
            <a:pPr marL="548640" lvl="2" indent="-274320">
              <a:buClr>
                <a:schemeClr val="accent3"/>
              </a:buClr>
              <a:buSzPct val="95000"/>
            </a:pPr>
            <a:r>
              <a:rPr lang="en-US" sz="2800" dirty="0" smtClean="0"/>
              <a:t>Never target the same group of muscles back to back</a:t>
            </a:r>
          </a:p>
          <a:p>
            <a:endParaRPr lang="en-US" sz="2800" dirty="0" smtClean="0"/>
          </a:p>
          <a:p>
            <a:r>
              <a:rPr lang="en-US" sz="2800" dirty="0" smtClean="0"/>
              <a:t>Put effort into your </a:t>
            </a:r>
            <a:r>
              <a:rPr lang="en-US" sz="2800" dirty="0" err="1" smtClean="0"/>
              <a:t>dryland</a:t>
            </a:r>
            <a:r>
              <a:rPr lang="en-US" sz="2800" dirty="0" smtClean="0"/>
              <a:t>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Underwaters</a:t>
            </a:r>
            <a:r>
              <a:rPr lang="en-US" dirty="0" smtClean="0"/>
              <a:t> – Typical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Monofin</a:t>
            </a:r>
            <a:r>
              <a:rPr lang="en-US" sz="2800" dirty="0" smtClean="0"/>
              <a:t> – 1,000 – 1,500 yards per week</a:t>
            </a:r>
          </a:p>
          <a:p>
            <a:endParaRPr lang="en-US" sz="2800" dirty="0" smtClean="0"/>
          </a:p>
          <a:p>
            <a:r>
              <a:rPr lang="en-US" sz="2800" dirty="0" smtClean="0"/>
              <a:t>Under / Over 50’s with fins</a:t>
            </a:r>
          </a:p>
          <a:p>
            <a:endParaRPr lang="en-US" sz="2800" dirty="0" smtClean="0"/>
          </a:p>
          <a:p>
            <a:r>
              <a:rPr lang="en-US" sz="2800" dirty="0" smtClean="0"/>
              <a:t>Underwater 25’s</a:t>
            </a:r>
          </a:p>
          <a:p>
            <a:endParaRPr lang="en-US" sz="2800" dirty="0" smtClean="0"/>
          </a:p>
          <a:p>
            <a:r>
              <a:rPr lang="en-US" sz="2800" dirty="0" smtClean="0"/>
              <a:t>Rockets</a:t>
            </a:r>
          </a:p>
          <a:p>
            <a:pPr lvl="1"/>
            <a:r>
              <a:rPr lang="en-US" sz="2800" dirty="0" smtClean="0"/>
              <a:t>Fins in deep end – pushing off bottom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Rack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Three Racks</a:t>
            </a:r>
          </a:p>
          <a:p>
            <a:endParaRPr lang="en-US" sz="3200" dirty="0" smtClean="0"/>
          </a:p>
          <a:p>
            <a:r>
              <a:rPr lang="en-US" sz="3200" dirty="0" smtClean="0"/>
              <a:t>Three Swimmers – 20 Reps</a:t>
            </a:r>
          </a:p>
          <a:p>
            <a:endParaRPr lang="en-US" sz="3200" dirty="0" smtClean="0"/>
          </a:p>
          <a:p>
            <a:r>
              <a:rPr lang="en-US" sz="3200" dirty="0" smtClean="0"/>
              <a:t>One Swimmer every 20 Seconds</a:t>
            </a:r>
          </a:p>
          <a:p>
            <a:endParaRPr lang="en-US" sz="3200" dirty="0" smtClean="0"/>
          </a:p>
          <a:p>
            <a:r>
              <a:rPr lang="en-US" sz="3200" dirty="0" smtClean="0"/>
              <a:t>30 minute duration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Rack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Only for athletes who double</a:t>
            </a:r>
          </a:p>
          <a:p>
            <a:endParaRPr lang="en-US" sz="3200" dirty="0" smtClean="0"/>
          </a:p>
          <a:p>
            <a:r>
              <a:rPr lang="en-US" sz="3200" dirty="0" smtClean="0"/>
              <a:t>Times recorded for each session parent volunteers</a:t>
            </a:r>
          </a:p>
          <a:p>
            <a:endParaRPr lang="en-US" sz="3200" dirty="0" smtClean="0"/>
          </a:p>
          <a:p>
            <a:r>
              <a:rPr lang="en-US" sz="3200" dirty="0" smtClean="0"/>
              <a:t>Free, Specialty, Underwater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Taper for the Individual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Generally a 3-week process</a:t>
            </a:r>
          </a:p>
          <a:p>
            <a:endParaRPr lang="en-US" sz="3200" dirty="0" smtClean="0"/>
          </a:p>
          <a:p>
            <a:r>
              <a:rPr lang="en-US" sz="3200" dirty="0" smtClean="0"/>
              <a:t>Go through a set warm-up</a:t>
            </a:r>
          </a:p>
          <a:p>
            <a:endParaRPr lang="en-US" sz="3200" dirty="0" smtClean="0"/>
          </a:p>
          <a:p>
            <a:r>
              <a:rPr lang="en-US" sz="3200" dirty="0" smtClean="0"/>
              <a:t>If your program has a minimal weight-room:</a:t>
            </a:r>
          </a:p>
          <a:p>
            <a:pPr lvl="1"/>
            <a:r>
              <a:rPr lang="en-US" sz="3200" dirty="0" smtClean="0"/>
              <a:t>Use a 2-week taper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Taper for the Individual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Depends upon the athlete needs and how hard one has worked during the season</a:t>
            </a:r>
          </a:p>
          <a:p>
            <a:pPr lvl="1"/>
            <a:r>
              <a:rPr lang="en-US" sz="3200" dirty="0" smtClean="0"/>
              <a:t>In and out of the weight room</a:t>
            </a:r>
          </a:p>
          <a:p>
            <a:pPr lvl="1"/>
            <a:r>
              <a:rPr lang="en-US" sz="3200" dirty="0" smtClean="0"/>
              <a:t>In and out of the water</a:t>
            </a:r>
          </a:p>
          <a:p>
            <a:pPr lvl="1"/>
            <a:endParaRPr lang="en-US" sz="3200" dirty="0" smtClean="0"/>
          </a:p>
          <a:p>
            <a:r>
              <a:rPr lang="en-US" sz="3200" dirty="0" smtClean="0"/>
              <a:t>Some athletes need more rest than others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Window of Opportunity v. Specific time and 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686800" cy="4389120"/>
          </a:xfrm>
        </p:spPr>
        <p:txBody>
          <a:bodyPr>
            <a:noAutofit/>
          </a:bodyPr>
          <a:lstStyle/>
          <a:p>
            <a:r>
              <a:rPr lang="en-US" sz="2800" dirty="0" smtClean="0"/>
              <a:t>Look at the taper as a window of opportunity</a:t>
            </a:r>
          </a:p>
          <a:p>
            <a:endParaRPr lang="en-US" sz="2800" dirty="0" smtClean="0"/>
          </a:p>
          <a:p>
            <a:r>
              <a:rPr lang="en-US" sz="2800" dirty="0" smtClean="0"/>
              <a:t>Generally, the first week consists of 75% normal yardage</a:t>
            </a:r>
          </a:p>
          <a:p>
            <a:endParaRPr lang="en-US" sz="2800" dirty="0" smtClean="0"/>
          </a:p>
          <a:p>
            <a:r>
              <a:rPr lang="en-US" sz="2800" dirty="0" smtClean="0"/>
              <a:t>Week 2 generally is 50% of normal yardage</a:t>
            </a:r>
          </a:p>
          <a:p>
            <a:endParaRPr lang="en-US" sz="2800" dirty="0" smtClean="0"/>
          </a:p>
          <a:p>
            <a:r>
              <a:rPr lang="en-US" sz="2800" dirty="0" smtClean="0"/>
              <a:t>Week 3 consists mostly of warming up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Window of Opportunity v. Specific time and 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Try to maintain aerobic conditioning</a:t>
            </a:r>
          </a:p>
          <a:p>
            <a:endParaRPr lang="en-US" sz="3200" dirty="0" smtClean="0"/>
          </a:p>
          <a:p>
            <a:r>
              <a:rPr lang="en-US" sz="3200" dirty="0" smtClean="0"/>
              <a:t>Continually work on speed and pace</a:t>
            </a:r>
          </a:p>
          <a:p>
            <a:endParaRPr lang="en-US" sz="3200" dirty="0" smtClean="0"/>
          </a:p>
          <a:p>
            <a:r>
              <a:rPr lang="en-US" sz="3200" dirty="0" smtClean="0"/>
              <a:t>Be careful with dives and odd distances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in doubt, 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Some athletes look and feel great – others not so.</a:t>
            </a:r>
          </a:p>
          <a:p>
            <a:endParaRPr lang="en-US" sz="3200" dirty="0" smtClean="0"/>
          </a:p>
          <a:p>
            <a:r>
              <a:rPr lang="en-US" sz="3200" dirty="0" smtClean="0"/>
              <a:t>Be calm and get the swimmers ready</a:t>
            </a:r>
          </a:p>
          <a:p>
            <a:endParaRPr lang="en-US" sz="3200" dirty="0" smtClean="0"/>
          </a:p>
          <a:p>
            <a:r>
              <a:rPr lang="en-US" sz="3200" dirty="0" smtClean="0"/>
              <a:t>Swimmers MUST rest outside of pool </a:t>
            </a:r>
          </a:p>
          <a:p>
            <a:endParaRPr lang="en-US" sz="3200" dirty="0" smtClean="0"/>
          </a:p>
          <a:p>
            <a:r>
              <a:rPr lang="en-US" sz="3200" dirty="0" smtClean="0"/>
              <a:t>When in doubt, rest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in doubt, 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Broken Swims</a:t>
            </a:r>
          </a:p>
          <a:p>
            <a:endParaRPr lang="en-US" sz="3200" dirty="0" smtClean="0"/>
          </a:p>
          <a:p>
            <a:r>
              <a:rPr lang="en-US" sz="3200" dirty="0" smtClean="0"/>
              <a:t>Everything is individualized</a:t>
            </a:r>
          </a:p>
          <a:p>
            <a:endParaRPr lang="en-US" sz="3200" dirty="0" smtClean="0"/>
          </a:p>
          <a:p>
            <a:r>
              <a:rPr lang="en-US" sz="3200" dirty="0" smtClean="0"/>
              <a:t>Go with your gut</a:t>
            </a:r>
          </a:p>
          <a:p>
            <a:endParaRPr lang="en-US" sz="3200" dirty="0" smtClean="0"/>
          </a:p>
          <a:p>
            <a:r>
              <a:rPr lang="en-US" sz="3200" dirty="0" smtClean="0"/>
              <a:t>Maintain confidence regardless of how swimmers look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 Diet and Nutrition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No “dirty diesel”</a:t>
            </a:r>
          </a:p>
          <a:p>
            <a:endParaRPr lang="en-US" sz="3200" dirty="0" smtClean="0"/>
          </a:p>
          <a:p>
            <a:r>
              <a:rPr lang="en-US" sz="3200" dirty="0" smtClean="0"/>
              <a:t>Barry Sears – The Zone Diet</a:t>
            </a:r>
          </a:p>
          <a:p>
            <a:endParaRPr lang="en-US" sz="3200" dirty="0" smtClean="0"/>
          </a:p>
          <a:p>
            <a:r>
              <a:rPr lang="en-US" sz="3200" dirty="0" smtClean="0"/>
              <a:t>Try to be careful that the State Team is not too fast at Sectionals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Consistently in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We currently have 45 swimmers – all lift after practice</a:t>
            </a:r>
          </a:p>
          <a:p>
            <a:endParaRPr lang="en-US" sz="2800" dirty="0" smtClean="0"/>
          </a:p>
          <a:p>
            <a:r>
              <a:rPr lang="en-US" sz="2800" dirty="0" smtClean="0"/>
              <a:t>We have adequate coaching coverage in the weight room</a:t>
            </a:r>
          </a:p>
          <a:p>
            <a:endParaRPr lang="en-US" sz="2800" dirty="0" smtClean="0"/>
          </a:p>
          <a:p>
            <a:r>
              <a:rPr lang="en-US" sz="2800" dirty="0" smtClean="0"/>
              <a:t>Little to no rest or off-task in the weight room</a:t>
            </a:r>
          </a:p>
          <a:p>
            <a:endParaRPr lang="en-US" sz="2800" dirty="0" smtClean="0"/>
          </a:p>
          <a:p>
            <a:r>
              <a:rPr lang="en-US" sz="2800" dirty="0" smtClean="0"/>
              <a:t>We have shifted from a traditional approach to a program that focuses on producing more power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Functional Training for Sports</a:t>
            </a:r>
            <a:r>
              <a:rPr lang="en-US" dirty="0" smtClean="0"/>
              <a:t>:  Michael Boyle</a:t>
            </a:r>
          </a:p>
          <a:p>
            <a:r>
              <a:rPr lang="en-US" u="sng" dirty="0" smtClean="0"/>
              <a:t>High Intensity Training</a:t>
            </a:r>
            <a:r>
              <a:rPr lang="en-US" dirty="0" smtClean="0"/>
              <a:t>: John </a:t>
            </a:r>
            <a:r>
              <a:rPr lang="en-US" dirty="0" err="1" smtClean="0"/>
              <a:t>Philbin</a:t>
            </a:r>
            <a:endParaRPr lang="en-US" dirty="0" smtClean="0"/>
          </a:p>
          <a:p>
            <a:r>
              <a:rPr lang="en-US" u="sng" dirty="0" smtClean="0"/>
              <a:t>Strength Training Anatomy</a:t>
            </a:r>
            <a:r>
              <a:rPr lang="en-US" dirty="0" smtClean="0"/>
              <a:t>:  Frederic </a:t>
            </a:r>
            <a:r>
              <a:rPr lang="en-US" dirty="0" err="1" smtClean="0"/>
              <a:t>Delavier</a:t>
            </a:r>
            <a:endParaRPr lang="en-US" dirty="0" smtClean="0"/>
          </a:p>
          <a:p>
            <a:r>
              <a:rPr lang="en-US" u="sng" dirty="0" smtClean="0"/>
              <a:t>Swimming Anatomy</a:t>
            </a:r>
            <a:r>
              <a:rPr lang="en-US" dirty="0" smtClean="0"/>
              <a:t>:  Ian McLeod</a:t>
            </a:r>
          </a:p>
          <a:p>
            <a:r>
              <a:rPr lang="en-US" u="sng" dirty="0" smtClean="0"/>
              <a:t>Theory and Methodology of Training</a:t>
            </a:r>
            <a:r>
              <a:rPr lang="en-US" dirty="0" smtClean="0"/>
              <a:t>:  Tudor </a:t>
            </a:r>
            <a:r>
              <a:rPr lang="en-US" dirty="0" err="1" smtClean="0"/>
              <a:t>Bompa</a:t>
            </a:r>
            <a:endParaRPr lang="en-US" dirty="0" smtClean="0"/>
          </a:p>
          <a:p>
            <a:r>
              <a:rPr lang="en-US" u="sng" dirty="0" smtClean="0"/>
              <a:t>Swim Strength</a:t>
            </a:r>
            <a:r>
              <a:rPr lang="en-US" dirty="0" smtClean="0"/>
              <a:t>:  Paul Collins</a:t>
            </a:r>
          </a:p>
          <a:p>
            <a:r>
              <a:rPr lang="en-US" u="sng" dirty="0" smtClean="0"/>
              <a:t>How to Develop Olympic Level Swimmers</a:t>
            </a:r>
            <a:r>
              <a:rPr lang="en-US" dirty="0" smtClean="0"/>
              <a:t>: Dr. John Cramer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Sports Psyching</a:t>
            </a:r>
            <a:r>
              <a:rPr lang="en-US" dirty="0" smtClean="0"/>
              <a:t>:  Tom </a:t>
            </a:r>
            <a:r>
              <a:rPr lang="en-US" dirty="0" err="1" smtClean="0"/>
              <a:t>Tutko</a:t>
            </a:r>
            <a:endParaRPr lang="en-US" dirty="0" smtClean="0"/>
          </a:p>
          <a:p>
            <a:r>
              <a:rPr lang="en-US" u="sng" dirty="0" smtClean="0"/>
              <a:t>Coaching the Young Swimmer</a:t>
            </a:r>
            <a:r>
              <a:rPr lang="en-US" dirty="0" smtClean="0"/>
              <a:t>:  Kurt </a:t>
            </a:r>
            <a:r>
              <a:rPr lang="en-US" dirty="0" err="1" smtClean="0"/>
              <a:t>Wilke</a:t>
            </a:r>
            <a:r>
              <a:rPr lang="en-US" dirty="0" smtClean="0"/>
              <a:t> &amp; </a:t>
            </a:r>
            <a:r>
              <a:rPr lang="en-US" dirty="0" err="1" smtClean="0"/>
              <a:t>orjan</a:t>
            </a:r>
            <a:r>
              <a:rPr lang="en-US" dirty="0" smtClean="0"/>
              <a:t> Madsen</a:t>
            </a:r>
          </a:p>
          <a:p>
            <a:r>
              <a:rPr lang="en-US" u="sng" dirty="0" smtClean="0"/>
              <a:t>Sprinting</a:t>
            </a:r>
            <a:r>
              <a:rPr lang="en-US" dirty="0" smtClean="0"/>
              <a:t>: A Coach’s Challenge:  Sam </a:t>
            </a:r>
            <a:r>
              <a:rPr lang="en-US" dirty="0" err="1" smtClean="0"/>
              <a:t>Freas</a:t>
            </a:r>
            <a:endParaRPr lang="en-US" dirty="0" smtClean="0"/>
          </a:p>
          <a:p>
            <a:r>
              <a:rPr lang="en-US" u="sng" dirty="0" smtClean="0"/>
              <a:t>Howard </a:t>
            </a:r>
            <a:r>
              <a:rPr lang="en-US" u="sng" dirty="0" err="1" smtClean="0"/>
              <a:t>Firby</a:t>
            </a:r>
            <a:r>
              <a:rPr lang="en-US" u="sng" dirty="0" smtClean="0"/>
              <a:t> on Swimming</a:t>
            </a:r>
            <a:r>
              <a:rPr lang="en-US" dirty="0" smtClean="0"/>
              <a:t>: Howard </a:t>
            </a:r>
            <a:r>
              <a:rPr lang="en-US" dirty="0" err="1" smtClean="0"/>
              <a:t>Firby</a:t>
            </a:r>
            <a:endParaRPr lang="en-US" dirty="0" smtClean="0"/>
          </a:p>
          <a:p>
            <a:r>
              <a:rPr lang="en-US" u="sng" dirty="0" smtClean="0"/>
              <a:t>Breakthrough Swimming</a:t>
            </a:r>
            <a:r>
              <a:rPr lang="en-US" dirty="0" smtClean="0"/>
              <a:t>:  Cecil </a:t>
            </a:r>
            <a:r>
              <a:rPr lang="en-US" dirty="0" err="1" smtClean="0"/>
              <a:t>Colwin</a:t>
            </a:r>
            <a:endParaRPr lang="en-US" dirty="0" smtClean="0"/>
          </a:p>
          <a:p>
            <a:r>
              <a:rPr lang="en-US" u="sng" dirty="0" smtClean="0"/>
              <a:t>Total Immersion</a:t>
            </a:r>
            <a:r>
              <a:rPr lang="en-US" dirty="0" smtClean="0"/>
              <a:t>:  Terry Laughlin</a:t>
            </a:r>
          </a:p>
          <a:p>
            <a:r>
              <a:rPr lang="en-US" u="sng" dirty="0" smtClean="0"/>
              <a:t>Total Training for Young Champions</a:t>
            </a:r>
            <a:r>
              <a:rPr lang="en-US" dirty="0" smtClean="0"/>
              <a:t>:  Tudor </a:t>
            </a:r>
            <a:r>
              <a:rPr lang="en-US" dirty="0" err="1" smtClean="0"/>
              <a:t>Bompa</a:t>
            </a:r>
            <a:endParaRPr lang="en-US" dirty="0" smtClean="0"/>
          </a:p>
          <a:p>
            <a:r>
              <a:rPr lang="en-US" u="sng" dirty="0" err="1" smtClean="0"/>
              <a:t>Periodization</a:t>
            </a:r>
            <a:r>
              <a:rPr lang="en-US" u="sng" dirty="0" smtClean="0"/>
              <a:t> Training for Sports</a:t>
            </a:r>
            <a:r>
              <a:rPr lang="en-US" dirty="0" smtClean="0"/>
              <a:t>: Tudor </a:t>
            </a:r>
            <a:r>
              <a:rPr lang="en-US" dirty="0" err="1" smtClean="0"/>
              <a:t>Bompa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The Swim Coaching Bible</a:t>
            </a:r>
            <a:r>
              <a:rPr lang="en-US" dirty="0" smtClean="0"/>
              <a:t>: Dick </a:t>
            </a:r>
            <a:r>
              <a:rPr lang="en-US" dirty="0" err="1" smtClean="0"/>
              <a:t>Hannula</a:t>
            </a:r>
            <a:endParaRPr lang="en-US" dirty="0" smtClean="0"/>
          </a:p>
          <a:p>
            <a:r>
              <a:rPr lang="en-US" u="sng" dirty="0" smtClean="0"/>
              <a:t>Swimming Faster</a:t>
            </a:r>
            <a:r>
              <a:rPr lang="en-US" dirty="0" smtClean="0"/>
              <a:t>:  Ernest </a:t>
            </a:r>
            <a:r>
              <a:rPr lang="en-US" dirty="0" err="1" smtClean="0"/>
              <a:t>Maglischo</a:t>
            </a:r>
            <a:endParaRPr lang="en-US" dirty="0" smtClean="0"/>
          </a:p>
          <a:p>
            <a:r>
              <a:rPr lang="en-US" u="sng" dirty="0" smtClean="0"/>
              <a:t>Swimming Even Faster</a:t>
            </a:r>
            <a:r>
              <a:rPr lang="en-US" dirty="0" smtClean="0"/>
              <a:t>:  Earnest </a:t>
            </a:r>
            <a:r>
              <a:rPr lang="en-US" dirty="0" err="1" smtClean="0"/>
              <a:t>Maglischo</a:t>
            </a:r>
            <a:endParaRPr lang="en-US" dirty="0" smtClean="0"/>
          </a:p>
          <a:p>
            <a:r>
              <a:rPr lang="en-US" u="sng" dirty="0" smtClean="0"/>
              <a:t>Sprint </a:t>
            </a:r>
            <a:r>
              <a:rPr lang="en-US" u="sng" dirty="0" err="1" smtClean="0"/>
              <a:t>Salo</a:t>
            </a:r>
            <a:r>
              <a:rPr lang="en-US" dirty="0" smtClean="0"/>
              <a:t>:  David </a:t>
            </a:r>
            <a:r>
              <a:rPr lang="en-US" dirty="0" err="1" smtClean="0"/>
              <a:t>Salo</a:t>
            </a:r>
            <a:endParaRPr lang="en-US" dirty="0" smtClean="0"/>
          </a:p>
          <a:p>
            <a:r>
              <a:rPr lang="en-US" u="sng" dirty="0" smtClean="0"/>
              <a:t>Championship Swim Training</a:t>
            </a:r>
            <a:r>
              <a:rPr lang="en-US" dirty="0" smtClean="0"/>
              <a:t>:  Bill </a:t>
            </a:r>
            <a:r>
              <a:rPr lang="en-US" dirty="0" err="1" smtClean="0"/>
              <a:t>Sweetenham</a:t>
            </a:r>
            <a:endParaRPr lang="en-US" dirty="0" smtClean="0"/>
          </a:p>
          <a:p>
            <a:r>
              <a:rPr lang="en-US" u="sng" dirty="0" smtClean="0"/>
              <a:t>The Science of Swimming</a:t>
            </a:r>
            <a:r>
              <a:rPr lang="en-US" dirty="0" smtClean="0"/>
              <a:t>:  James “Doc” </a:t>
            </a:r>
            <a:r>
              <a:rPr lang="en-US" dirty="0" err="1" smtClean="0"/>
              <a:t>Counsilman</a:t>
            </a:r>
            <a:endParaRPr lang="en-US" dirty="0" smtClean="0"/>
          </a:p>
          <a:p>
            <a:r>
              <a:rPr lang="en-US" u="sng" dirty="0" smtClean="0"/>
              <a:t>The Zone</a:t>
            </a:r>
            <a:r>
              <a:rPr lang="en-US" dirty="0" smtClean="0"/>
              <a:t>:  Barry Sears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Total Body Training</a:t>
            </a:r>
            <a:r>
              <a:rPr lang="en-US" dirty="0" smtClean="0"/>
              <a:t>:  Dr. Richard Dominguez &amp; Robert </a:t>
            </a:r>
            <a:r>
              <a:rPr lang="en-US" dirty="0" err="1" smtClean="0"/>
              <a:t>Gajda</a:t>
            </a:r>
            <a:endParaRPr lang="en-US" dirty="0" smtClean="0"/>
          </a:p>
          <a:p>
            <a:r>
              <a:rPr lang="en-US" u="sng" dirty="0" smtClean="0"/>
              <a:t>Swimming Dynamics</a:t>
            </a:r>
            <a:r>
              <a:rPr lang="en-US" dirty="0" smtClean="0"/>
              <a:t>:  Cecil </a:t>
            </a:r>
            <a:r>
              <a:rPr lang="en-US" dirty="0" err="1" smtClean="0"/>
              <a:t>Colwin</a:t>
            </a:r>
            <a:endParaRPr lang="en-US" dirty="0" smtClean="0"/>
          </a:p>
          <a:p>
            <a:r>
              <a:rPr lang="en-US" u="sng" dirty="0" smtClean="0"/>
              <a:t>Swimming into the 21</a:t>
            </a:r>
            <a:r>
              <a:rPr lang="en-US" u="sng" baseline="30000" dirty="0" smtClean="0"/>
              <a:t>st</a:t>
            </a:r>
            <a:r>
              <a:rPr lang="en-US" u="sng" dirty="0" smtClean="0"/>
              <a:t> Century</a:t>
            </a:r>
            <a:r>
              <a:rPr lang="en-US" dirty="0" smtClean="0"/>
              <a:t>:  Cecil </a:t>
            </a:r>
            <a:r>
              <a:rPr lang="en-US" dirty="0" err="1" smtClean="0"/>
              <a:t>Colwin</a:t>
            </a:r>
            <a:endParaRPr lang="en-US" dirty="0" smtClean="0"/>
          </a:p>
          <a:p>
            <a:r>
              <a:rPr lang="en-US" u="sng" dirty="0" smtClean="0"/>
              <a:t>A Scientific Approach to the Sport</a:t>
            </a:r>
            <a:r>
              <a:rPr lang="en-US" dirty="0" smtClean="0"/>
              <a:t>:  John Troup &amp; Randy Reese</a:t>
            </a:r>
          </a:p>
          <a:p>
            <a:r>
              <a:rPr lang="en-US" u="sng" dirty="0" smtClean="0"/>
              <a:t>The Science of Winning: Planning, </a:t>
            </a:r>
            <a:r>
              <a:rPr lang="en-US" u="sng" dirty="0" err="1" smtClean="0"/>
              <a:t>Periodizing</a:t>
            </a:r>
            <a:r>
              <a:rPr lang="en-US" u="sng" dirty="0" smtClean="0"/>
              <a:t> and Optimizing Swim Training</a:t>
            </a:r>
            <a:r>
              <a:rPr lang="en-US" dirty="0" smtClean="0"/>
              <a:t>: </a:t>
            </a:r>
            <a:r>
              <a:rPr lang="en-US" dirty="0" smtClean="0"/>
              <a:t>J</a:t>
            </a:r>
            <a:r>
              <a:rPr lang="en-US" dirty="0" smtClean="0"/>
              <a:t>an </a:t>
            </a:r>
            <a:r>
              <a:rPr lang="en-US" dirty="0" err="1" smtClean="0"/>
              <a:t>Olbrecht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ASCA Advanced Freestyle</a:t>
            </a:r>
            <a:r>
              <a:rPr lang="en-US" dirty="0" smtClean="0"/>
              <a:t>: ASCA</a:t>
            </a:r>
          </a:p>
          <a:p>
            <a:endParaRPr lang="en-US" u="sng" dirty="0" smtClean="0"/>
          </a:p>
          <a:p>
            <a:r>
              <a:rPr lang="en-US" u="sng" dirty="0" smtClean="0"/>
              <a:t>ASCA Advanced </a:t>
            </a:r>
            <a:r>
              <a:rPr lang="en-US" u="sng" dirty="0" err="1" smtClean="0"/>
              <a:t>Breastroke</a:t>
            </a:r>
            <a:r>
              <a:rPr lang="en-US" dirty="0" smtClean="0"/>
              <a:t>:  ASCA</a:t>
            </a:r>
          </a:p>
          <a:p>
            <a:endParaRPr lang="en-US" u="sng" dirty="0" smtClean="0"/>
          </a:p>
          <a:p>
            <a:r>
              <a:rPr lang="en-US" u="sng" dirty="0" smtClean="0"/>
              <a:t>ASCA Advanced Butterfly</a:t>
            </a:r>
            <a:r>
              <a:rPr lang="en-US" dirty="0" smtClean="0"/>
              <a:t>:  ASCA</a:t>
            </a:r>
          </a:p>
          <a:p>
            <a:endParaRPr lang="en-US" u="sng" dirty="0" smtClean="0"/>
          </a:p>
          <a:p>
            <a:r>
              <a:rPr lang="en-US" u="sng" dirty="0" smtClean="0"/>
              <a:t>ASCA Advanced Backstroke</a:t>
            </a:r>
            <a:r>
              <a:rPr lang="en-US" dirty="0" smtClean="0"/>
              <a:t>: ASCA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Free Weights, Angles, Planes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3200" dirty="0" smtClean="0"/>
          </a:p>
          <a:p>
            <a:r>
              <a:rPr lang="en-US" sz="3200" dirty="0" smtClean="0"/>
              <a:t>We do very little machine / Nautilus based strength training.</a:t>
            </a:r>
          </a:p>
          <a:p>
            <a:endParaRPr lang="en-US" sz="3200" dirty="0" smtClean="0"/>
          </a:p>
          <a:p>
            <a:r>
              <a:rPr lang="en-US" sz="3200" dirty="0" smtClean="0"/>
              <a:t>We lift at many different planes and angles</a:t>
            </a:r>
          </a:p>
          <a:p>
            <a:endParaRPr lang="en-US" sz="3200" dirty="0" smtClean="0"/>
          </a:p>
          <a:p>
            <a:r>
              <a:rPr lang="en-US" sz="3200" dirty="0" smtClean="0"/>
              <a:t>When you are in the water, you are never n a static or constant position.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Free Weights, Angles, Planes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3200" dirty="0" smtClean="0"/>
          </a:p>
          <a:p>
            <a:r>
              <a:rPr lang="en-US" sz="3200" dirty="0" smtClean="0"/>
              <a:t>We are more of a free-weight program</a:t>
            </a:r>
          </a:p>
          <a:p>
            <a:endParaRPr lang="en-US" sz="3200" dirty="0" smtClean="0"/>
          </a:p>
          <a:p>
            <a:r>
              <a:rPr lang="en-US" sz="3200" dirty="0" smtClean="0"/>
              <a:t>We are looking for the proper form, then intensity</a:t>
            </a:r>
          </a:p>
          <a:p>
            <a:endParaRPr lang="en-US" sz="3200" dirty="0" smtClean="0"/>
          </a:p>
          <a:p>
            <a:r>
              <a:rPr lang="en-US" sz="3200" dirty="0" smtClean="0"/>
              <a:t>We have had very few, if any injuries in the weight room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14-Week Strength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sz="3200" dirty="0" smtClean="0"/>
          </a:p>
          <a:p>
            <a:r>
              <a:rPr lang="en-US" sz="3200" dirty="0" smtClean="0"/>
              <a:t>Week 1-2:  Base Foundation</a:t>
            </a:r>
          </a:p>
          <a:p>
            <a:endParaRPr lang="en-US" sz="3200" dirty="0" smtClean="0"/>
          </a:p>
          <a:p>
            <a:r>
              <a:rPr lang="en-US" sz="3200" dirty="0" smtClean="0"/>
              <a:t>Week 3-4: PHA</a:t>
            </a:r>
          </a:p>
          <a:p>
            <a:endParaRPr lang="en-US" sz="3200" dirty="0" smtClean="0"/>
          </a:p>
          <a:p>
            <a:r>
              <a:rPr lang="en-US" sz="3200" dirty="0" smtClean="0"/>
              <a:t>Week 5-6:  Christmas</a:t>
            </a:r>
          </a:p>
          <a:p>
            <a:pPr lvl="1"/>
            <a:r>
              <a:rPr lang="en-US" sz="3200" dirty="0" smtClean="0"/>
              <a:t>Work Central Nervous System</a:t>
            </a:r>
          </a:p>
          <a:p>
            <a:pPr lvl="1"/>
            <a:r>
              <a:rPr lang="en-US" sz="3200" dirty="0" smtClean="0"/>
              <a:t>Recovery</a:t>
            </a:r>
          </a:p>
          <a:p>
            <a:pPr lvl="1"/>
            <a:r>
              <a:rPr lang="en-US" sz="3200" dirty="0" smtClean="0"/>
              <a:t>Range of Motion</a:t>
            </a:r>
          </a:p>
          <a:p>
            <a:pPr lvl="1"/>
            <a:r>
              <a:rPr lang="en-US" sz="3200" dirty="0" smtClean="0"/>
              <a:t>Flexibility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14-Week Strength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Week 7:  Base Foundation</a:t>
            </a:r>
          </a:p>
          <a:p>
            <a:endParaRPr lang="en-US" sz="3200" dirty="0" smtClean="0"/>
          </a:p>
          <a:p>
            <a:r>
              <a:rPr lang="en-US" sz="3200" dirty="0" smtClean="0"/>
              <a:t>Week 8-10:  PHA</a:t>
            </a:r>
          </a:p>
          <a:p>
            <a:endParaRPr lang="en-US" sz="3200" dirty="0" smtClean="0"/>
          </a:p>
          <a:p>
            <a:r>
              <a:rPr lang="en-US" sz="3200" dirty="0" smtClean="0"/>
              <a:t>Week 11:  Buffer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14-Week Strength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Week 12-14:  Peaking and Recovering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Week </a:t>
            </a:r>
            <a:r>
              <a:rPr lang="en-US" sz="2800" dirty="0" smtClean="0"/>
              <a:t>12:  Moderate repetitions and weights.  Maintain feel / good strength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Week </a:t>
            </a:r>
            <a:r>
              <a:rPr lang="en-US" sz="2800" dirty="0" smtClean="0"/>
              <a:t>13:  Light repetition and weights.  Mental </a:t>
            </a:r>
            <a:r>
              <a:rPr lang="en-US" sz="2800" dirty="0" err="1" smtClean="0"/>
              <a:t>Rehersal</a:t>
            </a:r>
            <a:endParaRPr lang="en-US" sz="2800" dirty="0" smtClean="0"/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Week </a:t>
            </a:r>
            <a:r>
              <a:rPr lang="en-US" sz="2800" dirty="0" smtClean="0"/>
              <a:t>14:  Stretching, NO weights.  Get ready to swim FAST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193</TotalTime>
  <Words>1232</Words>
  <Application>Microsoft Office PowerPoint</Application>
  <PresentationFormat>On-screen Show (4:3)</PresentationFormat>
  <Paragraphs>356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Flow</vt:lpstr>
      <vt:lpstr>Making Your Swim  Program Stronger</vt:lpstr>
      <vt:lpstr>What we do in the Weight Room</vt:lpstr>
      <vt:lpstr>The days we lift </vt:lpstr>
      <vt:lpstr>Consistently in motion</vt:lpstr>
      <vt:lpstr>Free Weights, Angles, Planes</vt:lpstr>
      <vt:lpstr>Free Weights, Angles, Planes</vt:lpstr>
      <vt:lpstr>14-Week Strength Plan</vt:lpstr>
      <vt:lpstr>14-Week Strength Plan</vt:lpstr>
      <vt:lpstr>14-Week Strength Plan</vt:lpstr>
      <vt:lpstr>14-Week Strength Plan</vt:lpstr>
      <vt:lpstr>Main Exercises</vt:lpstr>
      <vt:lpstr>Main Exercises</vt:lpstr>
      <vt:lpstr>Pick up a Plate</vt:lpstr>
      <vt:lpstr>Pick up a Plate</vt:lpstr>
      <vt:lpstr>Peripheral Heart Action</vt:lpstr>
      <vt:lpstr>Constant Variety  in the Weight Room</vt:lpstr>
      <vt:lpstr>Constant Variety  in the Weight Room</vt:lpstr>
      <vt:lpstr>Constant Variety  in the Weight Room</vt:lpstr>
      <vt:lpstr>Constant Variety  in the Weight Room</vt:lpstr>
      <vt:lpstr>Constant Variety  in the Weight Room</vt:lpstr>
      <vt:lpstr>Constant Variety  in the Weight Room</vt:lpstr>
      <vt:lpstr>Constant Variety  in the Weight Room</vt:lpstr>
      <vt:lpstr>Other Complementary Exercises</vt:lpstr>
      <vt:lpstr>Other Complementary Exercises</vt:lpstr>
      <vt:lpstr>Other Complementary Exercises</vt:lpstr>
      <vt:lpstr>Other Complementary Exercises</vt:lpstr>
      <vt:lpstr>Other Complementary Exercises</vt:lpstr>
      <vt:lpstr>Other Complementary Exercises</vt:lpstr>
      <vt:lpstr>Underwaters – Typical Week</vt:lpstr>
      <vt:lpstr>Underwaters – Typical Week</vt:lpstr>
      <vt:lpstr>Power Rack</vt:lpstr>
      <vt:lpstr>Power Rack</vt:lpstr>
      <vt:lpstr>Taper for the Individual</vt:lpstr>
      <vt:lpstr>Taper for the Individual</vt:lpstr>
      <vt:lpstr>Window of Opportunity v. Specific time and place</vt:lpstr>
      <vt:lpstr>Window of Opportunity v. Specific time and place</vt:lpstr>
      <vt:lpstr>When in doubt, rest</vt:lpstr>
      <vt:lpstr>When in doubt, rest</vt:lpstr>
      <vt:lpstr>Proper Diet and Nutrition</vt:lpstr>
      <vt:lpstr>References</vt:lpstr>
      <vt:lpstr>References</vt:lpstr>
      <vt:lpstr>References</vt:lpstr>
      <vt:lpstr>References</vt:lpstr>
      <vt:lpstr>References</vt:lpstr>
    </vt:vector>
  </TitlesOfParts>
  <Company>Naperville School District 203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Your Swim  Program Stronger</dc:title>
  <dc:creator>fgafrick</dc:creator>
  <cp:lastModifiedBy>fgafrick</cp:lastModifiedBy>
  <cp:revision>14</cp:revision>
  <dcterms:created xsi:type="dcterms:W3CDTF">2011-03-21T20:25:52Z</dcterms:created>
  <dcterms:modified xsi:type="dcterms:W3CDTF">2011-03-21T23:39:18Z</dcterms:modified>
</cp:coreProperties>
</file>